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89750" cy="100187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2C729E-0817-459C-AEB6-641AF3F5F6DF}" v="1" dt="2026-10-12T18:19:46.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jarne iversen" userId="b4d77209447378b3" providerId="LiveId" clId="{30BE99B3-1D99-409D-91DE-87A4510E0C47}"/>
    <pc:docChg chg="modSld">
      <pc:chgData name="bjarne iversen" userId="b4d77209447378b3" providerId="LiveId" clId="{30BE99B3-1D99-409D-91DE-87A4510E0C47}" dt="2026-10-13T08:42:50.611" v="3" actId="20577"/>
      <pc:docMkLst>
        <pc:docMk/>
      </pc:docMkLst>
      <pc:sldChg chg="modSp mod">
        <pc:chgData name="bjarne iversen" userId="b4d77209447378b3" providerId="LiveId" clId="{30BE99B3-1D99-409D-91DE-87A4510E0C47}" dt="2026-10-13T08:42:50.611" v="3" actId="20577"/>
        <pc:sldMkLst>
          <pc:docMk/>
          <pc:sldMk cId="3403021139" sldId="256"/>
        </pc:sldMkLst>
        <pc:spChg chg="mod">
          <ac:chgData name="bjarne iversen" userId="b4d77209447378b3" providerId="LiveId" clId="{30BE99B3-1D99-409D-91DE-87A4510E0C47}" dt="2026-10-13T08:42:50.611" v="3" actId="20577"/>
          <ac:spMkLst>
            <pc:docMk/>
            <pc:sldMk cId="3403021139" sldId="256"/>
            <ac:spMk id="2" creationId="{6A6DF4FB-A9D2-43BF-2D11-D4ACD4CD343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4EE810-510D-40C7-9834-AB24D5966142}"/>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E399621-8AF0-9AF1-B850-58619BC365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C7D5E6F-BD53-A515-A2DA-7A25BA34E834}"/>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5" name="Pladsholder til sidefod 4">
            <a:extLst>
              <a:ext uri="{FF2B5EF4-FFF2-40B4-BE49-F238E27FC236}">
                <a16:creationId xmlns:a16="http://schemas.microsoft.com/office/drawing/2014/main" id="{A1463A58-B44F-0AF0-134F-B6612B3EE74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DB1B1B6-5925-8A76-342C-703DBB7ED370}"/>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2461525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8839F1-F8F0-A9B6-915C-D6693F4EF91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C2C2925-7B67-AC30-7B4B-691C680C1F3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0DD907B-CDD7-32DC-ED69-8448DE16432F}"/>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5" name="Pladsholder til sidefod 4">
            <a:extLst>
              <a:ext uri="{FF2B5EF4-FFF2-40B4-BE49-F238E27FC236}">
                <a16:creationId xmlns:a16="http://schemas.microsoft.com/office/drawing/2014/main" id="{8A4CF59B-62BF-FC32-0F6B-AE8C7C61D06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7561B3F-83FD-3E3A-B92F-39C4711CE206}"/>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269006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62F68A-62DF-BA12-4F47-A8A011515E7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9F5D60C-1441-6E24-1094-00572AF31F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C343C574-E7CF-4E88-4322-D6C05B914E08}"/>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5" name="Pladsholder til sidefod 4">
            <a:extLst>
              <a:ext uri="{FF2B5EF4-FFF2-40B4-BE49-F238E27FC236}">
                <a16:creationId xmlns:a16="http://schemas.microsoft.com/office/drawing/2014/main" id="{BE3F6EB0-57D9-A83A-A3F0-E4EFABFE0EF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430FEAC-3176-295A-54D4-2A3063307852}"/>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3326740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EF6A3B-C622-AC70-570C-BE7BAE4D64F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47A7481-C508-C2CE-D23A-E653413CA22A}"/>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0CA92AB-721D-20E2-1D34-3461FD933D3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6770D02-B649-B531-5A1D-01027FB3520F}"/>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6" name="Pladsholder til sidefod 5">
            <a:extLst>
              <a:ext uri="{FF2B5EF4-FFF2-40B4-BE49-F238E27FC236}">
                <a16:creationId xmlns:a16="http://schemas.microsoft.com/office/drawing/2014/main" id="{78248A57-7385-2E2F-A040-FAC44313FF9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529275A-BADB-F34C-EDC2-5E531CB7C006}"/>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2822290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A6CA6F-3DE4-75C2-3DA4-0EA5165BCBF5}"/>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3A695551-4A3A-78D6-2DCE-0176564791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5D9E4F29-EDD7-2494-463D-36EA243F40E6}"/>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14CFCFC9-0918-5C93-D4A1-6CE3C1BD78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2BC25B2-CFAB-A4D9-BAB3-D0511B928597}"/>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D7985BC0-6399-5882-AE01-574C0C14CE89}"/>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8" name="Pladsholder til sidefod 7">
            <a:extLst>
              <a:ext uri="{FF2B5EF4-FFF2-40B4-BE49-F238E27FC236}">
                <a16:creationId xmlns:a16="http://schemas.microsoft.com/office/drawing/2014/main" id="{BDCD47BC-BAD7-6641-4878-D314285A2F90}"/>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49816BBA-30D5-3F0B-B98B-3AE97232DA54}"/>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75289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8A249F-68AD-1BFB-FAEE-A70B64068C9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AF0BE6B1-90F6-5412-9298-7E3483A87CB9}"/>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4" name="Pladsholder til sidefod 3">
            <a:extLst>
              <a:ext uri="{FF2B5EF4-FFF2-40B4-BE49-F238E27FC236}">
                <a16:creationId xmlns:a16="http://schemas.microsoft.com/office/drawing/2014/main" id="{303C01EA-DA0F-A886-9CEA-F97DDF2DB36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BB6B2F5-BD1B-C3BF-538F-EEA108789C22}"/>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3035286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DF3B8A3-9109-7DAA-ACC8-03FA1171A857}"/>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3" name="Pladsholder til sidefod 2">
            <a:extLst>
              <a:ext uri="{FF2B5EF4-FFF2-40B4-BE49-F238E27FC236}">
                <a16:creationId xmlns:a16="http://schemas.microsoft.com/office/drawing/2014/main" id="{2FF60547-3BEA-EDAC-CAC8-DC721D62EAE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BEFE8283-6C66-4CF8-4621-6F967ED33E50}"/>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2430476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FA3712-00B7-007F-6A5F-38C4B465AF2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92D2D52-5843-A56F-6476-7A9B698512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34C9910-EBA6-6BD3-DAFE-C81C6087E0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7BD2C5F8-ABAC-8E7B-8247-76B839C3B5B7}"/>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6" name="Pladsholder til sidefod 5">
            <a:extLst>
              <a:ext uri="{FF2B5EF4-FFF2-40B4-BE49-F238E27FC236}">
                <a16:creationId xmlns:a16="http://schemas.microsoft.com/office/drawing/2014/main" id="{EABA2241-86CF-2844-EF96-818D20C837F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5491D71-7CD0-C325-BAFF-F9B66A54DA62}"/>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1349378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3D42F8-F821-E47E-A42D-2E5CC0D0668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DA7B63B-BCBF-E4C9-03A0-37F523888BAB}"/>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D0D9CBE8-C7D4-C5B0-061D-4E287D1111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5051CD77-80A5-F0B1-CBC9-850E360DBF1E}"/>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6" name="Pladsholder til sidefod 5">
            <a:extLst>
              <a:ext uri="{FF2B5EF4-FFF2-40B4-BE49-F238E27FC236}">
                <a16:creationId xmlns:a16="http://schemas.microsoft.com/office/drawing/2014/main" id="{BE2DAC93-E27F-A6FB-FE9A-83EE8D03E815}"/>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8AB8B30-31CC-DDA2-A756-D310395E16AC}"/>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2807271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822D84-FC19-424F-2260-5F4F87C68375}"/>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66F4B74-B546-936B-6A7A-F7FFE5B09AB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53E49C8-8311-130C-B49C-33DA410DD997}"/>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5" name="Pladsholder til sidefod 4">
            <a:extLst>
              <a:ext uri="{FF2B5EF4-FFF2-40B4-BE49-F238E27FC236}">
                <a16:creationId xmlns:a16="http://schemas.microsoft.com/office/drawing/2014/main" id="{DBE64375-D204-26F6-F8D0-2B5ED9D6385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6373BEC-E393-61E6-F794-FF15D8B84FAA}"/>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715673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5147BD89-66CA-9604-D67A-089C0AF0B70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3CD9574D-4139-C89B-0F21-57C4135113E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955BC16-3CBE-1070-A160-C065B1FC692C}"/>
              </a:ext>
            </a:extLst>
          </p:cNvPr>
          <p:cNvSpPr>
            <a:spLocks noGrp="1"/>
          </p:cNvSpPr>
          <p:nvPr>
            <p:ph type="dt" sz="half" idx="10"/>
          </p:nvPr>
        </p:nvSpPr>
        <p:spPr/>
        <p:txBody>
          <a:bodyPr/>
          <a:lstStyle/>
          <a:p>
            <a:fld id="{D86EB09A-FC34-4F05-B16E-30CBB3C77E08}" type="datetimeFigureOut">
              <a:rPr lang="da-DK" smtClean="0"/>
              <a:t>13-10-2026</a:t>
            </a:fld>
            <a:endParaRPr lang="da-DK"/>
          </a:p>
        </p:txBody>
      </p:sp>
      <p:sp>
        <p:nvSpPr>
          <p:cNvPr id="5" name="Pladsholder til sidefod 4">
            <a:extLst>
              <a:ext uri="{FF2B5EF4-FFF2-40B4-BE49-F238E27FC236}">
                <a16:creationId xmlns:a16="http://schemas.microsoft.com/office/drawing/2014/main" id="{1F5C5BB6-2D4A-F1E8-11EF-3C5B80FB1B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A187394-EEC2-1908-C061-127B5389348C}"/>
              </a:ext>
            </a:extLst>
          </p:cNvPr>
          <p:cNvSpPr>
            <a:spLocks noGrp="1"/>
          </p:cNvSpPr>
          <p:nvPr>
            <p:ph type="sldNum" sz="quarter" idx="12"/>
          </p:nvPr>
        </p:nvSpPr>
        <p:spPr/>
        <p:txBody>
          <a:bodyPr/>
          <a:lstStyle/>
          <a:p>
            <a:fld id="{1C9BDC7C-4FCA-4454-9EB3-57D33FB23B93}" type="slidenum">
              <a:rPr lang="da-DK" smtClean="0"/>
              <a:t>‹nr.›</a:t>
            </a:fld>
            <a:endParaRPr lang="da-DK"/>
          </a:p>
        </p:txBody>
      </p:sp>
    </p:spTree>
    <p:extLst>
      <p:ext uri="{BB962C8B-B14F-4D97-AF65-F5344CB8AC3E}">
        <p14:creationId xmlns:p14="http://schemas.microsoft.com/office/powerpoint/2010/main" val="2945226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5DABC56-14F8-6147-1379-7636E5DE74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94D4FCEA-A5ED-87B3-457B-03A15CD7AD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13C6135-86A1-BE6E-61A1-CF7EB6E5D2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6EB09A-FC34-4F05-B16E-30CBB3C77E08}" type="datetimeFigureOut">
              <a:rPr lang="da-DK" smtClean="0"/>
              <a:t>13-10-2026</a:t>
            </a:fld>
            <a:endParaRPr lang="da-DK"/>
          </a:p>
        </p:txBody>
      </p:sp>
      <p:sp>
        <p:nvSpPr>
          <p:cNvPr id="5" name="Pladsholder til sidefod 4">
            <a:extLst>
              <a:ext uri="{FF2B5EF4-FFF2-40B4-BE49-F238E27FC236}">
                <a16:creationId xmlns:a16="http://schemas.microsoft.com/office/drawing/2014/main" id="{BF57F797-800A-ED16-9253-A426197B8E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99E6D5BF-5253-065F-6558-935288D073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9BDC7C-4FCA-4454-9EB3-57D33FB23B93}" type="slidenum">
              <a:rPr lang="da-DK" smtClean="0"/>
              <a:t>‹nr.›</a:t>
            </a:fld>
            <a:endParaRPr lang="da-DK"/>
          </a:p>
        </p:txBody>
      </p:sp>
    </p:spTree>
    <p:extLst>
      <p:ext uri="{BB962C8B-B14F-4D97-AF65-F5344CB8AC3E}">
        <p14:creationId xmlns:p14="http://schemas.microsoft.com/office/powerpoint/2010/main" val="2635143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DF4FB-A9D2-43BF-2D11-D4ACD4CD343F}"/>
              </a:ext>
            </a:extLst>
          </p:cNvPr>
          <p:cNvSpPr>
            <a:spLocks noGrp="1"/>
          </p:cNvSpPr>
          <p:nvPr>
            <p:ph type="ctrTitle"/>
          </p:nvPr>
        </p:nvSpPr>
        <p:spPr>
          <a:xfrm>
            <a:off x="1524000" y="1122363"/>
            <a:ext cx="9144000" cy="5918517"/>
          </a:xfrm>
        </p:spPr>
        <p:txBody>
          <a:bodyPr>
            <a:normAutofit fontScale="90000"/>
          </a:bodyPr>
          <a:lstStyle/>
          <a:p>
            <a:r>
              <a:rPr lang="da-DK" sz="2800" b="1" dirty="0"/>
              <a:t>Mandag d. 19.10.26 starter vi med udskiftning af ca. 300m gammel udtjent vandledning ved Sletmadevej på Kjeld Skov og Ejvind Ebbesens jorde.</a:t>
            </a:r>
            <a:br>
              <a:rPr lang="da-DK" sz="2800" b="1" dirty="0"/>
            </a:br>
            <a:r>
              <a:rPr lang="da-DK" sz="2800" b="1" dirty="0"/>
              <a:t>Forventet tidsforbrug ca. 14 dage</a:t>
            </a:r>
            <a:br>
              <a:rPr lang="da-DK" sz="2800" b="1" dirty="0"/>
            </a:br>
            <a:br>
              <a:rPr lang="da-DK" sz="2800" b="1" dirty="0"/>
            </a:br>
            <a:r>
              <a:rPr lang="da-DK" sz="2800" b="1" dirty="0"/>
              <a:t>Vandværket har hyret RERON A/S, Nykøbing Mors og Søberg VVS til anlægsarbejdet.</a:t>
            </a:r>
            <a:br>
              <a:rPr lang="da-DK" sz="2800" b="1" dirty="0"/>
            </a:br>
            <a:r>
              <a:rPr lang="da-DK" sz="2800" b="1" dirty="0"/>
              <a:t>Der vil blive arbejdet med både styret underboring og gravning på arealerne fra stophane til stophane.</a:t>
            </a:r>
            <a:br>
              <a:rPr lang="da-DK" sz="2800" b="1" dirty="0"/>
            </a:br>
            <a:r>
              <a:rPr lang="da-DK" sz="2800" b="1" dirty="0"/>
              <a:t>Vi kan desværre ikke undgå, at der skal lukkes for vandet på visse tidspunkter i anlægsperioden, når der sker uventede overgravninger af eksisterende vandledning  og </a:t>
            </a:r>
            <a:r>
              <a:rPr lang="da-DK" sz="2800" b="1" dirty="0" err="1"/>
              <a:t>omkobling</a:t>
            </a:r>
            <a:r>
              <a:rPr lang="da-DK" sz="2800" b="1" dirty="0"/>
              <a:t> af 3 forbrugere til den nye vandledning.</a:t>
            </a:r>
            <a:br>
              <a:rPr lang="da-DK" sz="2800" b="1" dirty="0"/>
            </a:br>
            <a:br>
              <a:rPr lang="da-DK" sz="2800" b="1" dirty="0"/>
            </a:br>
            <a:r>
              <a:rPr lang="da-DK" sz="2800" b="1" dirty="0"/>
              <a:t>De forbrugere der vil blive berørt af lukningerne er fra Sletmadevej nr. </a:t>
            </a:r>
            <a:r>
              <a:rPr lang="da-DK" sz="2800" b="1"/>
              <a:t>23 til 46 </a:t>
            </a:r>
            <a:r>
              <a:rPr lang="da-DK" sz="2800" b="1" dirty="0"/>
              <a:t>og forbrugerne på Ågårdvej 30 til 38</a:t>
            </a:r>
            <a:br>
              <a:rPr lang="da-DK" sz="2800" b="1" dirty="0"/>
            </a:br>
            <a:endParaRPr lang="da-DK" sz="2800" b="1" dirty="0"/>
          </a:p>
        </p:txBody>
      </p:sp>
      <p:sp>
        <p:nvSpPr>
          <p:cNvPr id="3" name="Undertitel 2">
            <a:extLst>
              <a:ext uri="{FF2B5EF4-FFF2-40B4-BE49-F238E27FC236}">
                <a16:creationId xmlns:a16="http://schemas.microsoft.com/office/drawing/2014/main" id="{94C3BC48-5FC4-4352-F534-AAB7615B6BA4}"/>
              </a:ext>
            </a:extLst>
          </p:cNvPr>
          <p:cNvSpPr>
            <a:spLocks noGrp="1"/>
          </p:cNvSpPr>
          <p:nvPr>
            <p:ph type="subTitle" idx="1"/>
          </p:nvPr>
        </p:nvSpPr>
        <p:spPr/>
        <p:txBody>
          <a:bodyPr/>
          <a:lstStyle/>
          <a:p>
            <a:endParaRPr lang="da-DK" dirty="0"/>
          </a:p>
        </p:txBody>
      </p:sp>
      <p:pic>
        <p:nvPicPr>
          <p:cNvPr id="5" name="Billede 4">
            <a:extLst>
              <a:ext uri="{FF2B5EF4-FFF2-40B4-BE49-F238E27FC236}">
                <a16:creationId xmlns:a16="http://schemas.microsoft.com/office/drawing/2014/main" id="{C832BA41-E97F-FB41-E924-63C324B462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645" y="38392"/>
            <a:ext cx="1638330" cy="1323684"/>
          </a:xfrm>
          <a:prstGeom prst="rect">
            <a:avLst/>
          </a:prstGeom>
        </p:spPr>
      </p:pic>
    </p:spTree>
    <p:extLst>
      <p:ext uri="{BB962C8B-B14F-4D97-AF65-F5344CB8AC3E}">
        <p14:creationId xmlns:p14="http://schemas.microsoft.com/office/powerpoint/2010/main" val="340302113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TotalTime>
  <Words>131</Words>
  <Application>Microsoft Office PowerPoint</Application>
  <PresentationFormat>Widescreen</PresentationFormat>
  <Paragraphs>1</Paragraphs>
  <Slides>1</Slides>
  <Notes>0</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vt:i4>
      </vt:variant>
    </vt:vector>
  </HeadingPairs>
  <TitlesOfParts>
    <vt:vector size="5" baseType="lpstr">
      <vt:lpstr>Aptos</vt:lpstr>
      <vt:lpstr>Aptos Display</vt:lpstr>
      <vt:lpstr>Arial</vt:lpstr>
      <vt:lpstr>Office-tema</vt:lpstr>
      <vt:lpstr>Mandag d. 19.10.26 starter vi med udskiftning af ca. 300m gammel udtjent vandledning ved Sletmadevej på Kjeld Skov og Ejvind Ebbesens jorde. Forventet tidsforbrug ca. 14 dage  Vandværket har hyret RERON A/S, Nykøbing Mors og Søberg VVS til anlægsarbejdet. Der vil blive arbejdet med både styret underboring og gravning på arealerne fra stophane til stophane. Vi kan desværre ikke undgå, at der skal lukkes for vandet på visse tidspunkter i anlægsperioden, når der sker uventede overgravninger af eksisterende vandledning  og omkobling af 3 forbrugere til den nye vandledning.  De forbrugere der vil blive berørt af lukningerne er fra Sletmadevej nr. 23 til 46 og forbrugerne på Ågårdvej 30 til 38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bjarne iversen</dc:creator>
  <cp:lastModifiedBy>bjarne iversen</cp:lastModifiedBy>
  <cp:revision>1</cp:revision>
  <cp:lastPrinted>2026-10-12T18:19:47Z</cp:lastPrinted>
  <dcterms:created xsi:type="dcterms:W3CDTF">2026-10-12T16:50:02Z</dcterms:created>
  <dcterms:modified xsi:type="dcterms:W3CDTF">2026-10-13T08:42:56Z</dcterms:modified>
</cp:coreProperties>
</file>